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1" r:id="rId2"/>
    <p:sldId id="262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7" r:id="rId16"/>
    <p:sldId id="263" r:id="rId17"/>
  </p:sldIdLst>
  <p:sldSz cx="9144000" cy="6858000" type="screen4x3"/>
  <p:notesSz cx="6797675" cy="9928225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409"/>
    <a:srgbClr val="FF85FF"/>
    <a:srgbClr val="FF8FFF"/>
    <a:srgbClr val="FF9999"/>
    <a:srgbClr val="FE86C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AC5376B4-F1C7-4056-A5E8-E61E92F2CEF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B5EBBBBD-8871-4100-95B5-501412CAB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1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F109-A213-436E-8956-3DA9A1F62D9D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E326-8DD7-4375-8B7F-15A858C43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3861048"/>
            <a:ext cx="5760640" cy="273630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Календарь новогодних мероприятий в сфере культуры</a:t>
            </a:r>
            <a:b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города Ишима</a:t>
            </a:r>
            <a:b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3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на декабрь 2019 года</a:t>
            </a:r>
            <a:r>
              <a:rPr lang="ru-RU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41011"/>
              </p:ext>
            </p:extLst>
          </p:nvPr>
        </p:nvGraphicFramePr>
        <p:xfrm>
          <a:off x="323528" y="1340769"/>
          <a:ext cx="8424935" cy="5165176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5040560"/>
                <a:gridCol w="1656183"/>
              </a:tblGrid>
              <a:tr h="1420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28.12.2019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Театрализованная игровая программа «Новогодние приключения Маши и Даши»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(Ишимский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театр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Курганская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17375E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1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28.12.2019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Новогоднее представление «Путешествие в Новый год»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Отдел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художественной литературы и организации досуга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Большая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190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50 руб.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28.12.2019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14:00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Праздничный мастер-класс «ВТренде 2020»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Центральная библиотека, 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ул. М.Горького, 122/1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28.12.2019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Киноклуб«Эдвард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руки - ножницы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(Музей «Городская управа»,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Ленина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64)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vtemu.by/wp-content/uploads/2016/11/12a-e14799350709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vtemu.by/wp-content/uploads/2016/11/12a-e14799350709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83768" y="836712"/>
            <a:ext cx="4464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 декабря 2019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14:00</a:t>
            </a:r>
            <a:endParaRPr lang="ru-RU" sz="2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556792"/>
            <a:ext cx="5976664" cy="2452398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Новогоднее театрализованное представление для детей</a:t>
            </a:r>
            <a:endParaRPr lang="ru-RU" sz="2200" b="1" dirty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(Городской дом культуры, </a:t>
            </a:r>
          </a:p>
          <a:p>
            <a:pPr algn="ctr"/>
            <a:r>
              <a:rPr lang="ru-RU" sz="2200" b="1" dirty="0" smtClean="0">
                <a:solidFill>
                  <a:srgbClr val="17375E"/>
                </a:solidFill>
                <a:latin typeface="Verdana" pitchFamily="34" charset="0"/>
              </a:rPr>
              <a:t>ул. К. Маркса, 36)</a:t>
            </a:r>
            <a:endParaRPr lang="ru-RU" sz="2200" b="1" dirty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Стоимость</a:t>
            </a:r>
            <a:r>
              <a:rPr lang="ru-RU" sz="2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ru-RU" sz="22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Детский билет - 350 </a:t>
            </a:r>
            <a:r>
              <a:rPr lang="ru-RU" sz="2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руб</a:t>
            </a:r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Взрослый билет – 150 руб.</a:t>
            </a:r>
            <a:endParaRPr lang="ru-RU" sz="2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51015"/>
              </p:ext>
            </p:extLst>
          </p:nvPr>
        </p:nvGraphicFramePr>
        <p:xfrm>
          <a:off x="395536" y="1844824"/>
          <a:ext cx="8352928" cy="4314058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4392488"/>
                <a:gridCol w="2160240"/>
              </a:tblGrid>
              <a:tr h="1202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29.12.2019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14:00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Мастер-класс «Мыло ручной работы»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(Центральная библиотека,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М.Горького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122/1)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29.12.2019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Новогодний киносеанс «Баба Яга представляет…»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Библиотека им. А.И. Васильева,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Чехова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,15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29.12.2019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Новогодняя экскурсия с чаепитием на праздничном автобусе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Арт - галерея, ул. Луначарского, 62/2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200 руб.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25419"/>
              </p:ext>
            </p:extLst>
          </p:nvPr>
        </p:nvGraphicFramePr>
        <p:xfrm>
          <a:off x="323528" y="1412776"/>
          <a:ext cx="8352928" cy="4870704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4752528"/>
                <a:gridCol w="187220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30.12.2019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14:00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Мастер-класс «Новогодние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штучки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(Детская библиотека,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Просвещения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25)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30.12.2019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Мастер-класс по диатипии «Зимние цветы»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Детская художественная школа,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К.Маркса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,60б/1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/>
                      <a:endParaRPr lang="ru-RU" sz="1700" b="1" baseline="0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свободный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30.12. 2019</a:t>
                      </a:r>
                      <a:r>
                        <a:rPr lang="ru-RU" sz="1700" b="1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-31.12.2019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baseline="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10:00-16:00</a:t>
                      </a: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Мастер-классы по прикладным видам творчества: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«Конфетная елочка», «игрушка из фетра «Мышка»,«Кофейный сувенир»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Дом национальных культур и ремесел, ул. Советская, 30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vtemu.by/wp-content/uploads/2016/11/12a-e14799350709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vtemu.by/wp-content/uploads/2016/11/12a-e14799350709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83768" y="980728"/>
            <a:ext cx="44644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 декабря 2019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10:00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14:00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3668" y="1988840"/>
            <a:ext cx="5976664" cy="2236954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Verdana" pitchFamily="34" charset="0"/>
              </a:rPr>
              <a:t>Новогодний музыкально-игровой спектакль «Школа Снегурочек»</a:t>
            </a:r>
            <a:endParaRPr lang="ru-RU" sz="2000" b="1" dirty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Verdana" pitchFamily="34" charset="0"/>
              </a:rPr>
              <a:t>(Концертный зал им. 30-летия ВЛКСМ, </a:t>
            </a:r>
          </a:p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Verdana" pitchFamily="34" charset="0"/>
              </a:rPr>
              <a:t>ул. К. Маркса, 1)</a:t>
            </a:r>
            <a:endParaRPr lang="ru-RU" sz="2000" b="1" dirty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Стоимость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ru-RU" sz="2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Детский билет - 350 </a:t>
            </a:r>
            <a:r>
              <a:rPr lang="ru-RU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руб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Взрослый билет – 150 руб.</a:t>
            </a:r>
            <a:endParaRPr lang="ru-RU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s://free-office.net/uploads/posts/2015-10/1445350964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://png.oformi-foto.ru/260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99992" y="476672"/>
            <a:ext cx="374441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Уважаемые жители и гости города !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Приглашаем Вас  на Новогоднюю ночь, которая состоится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01 </a:t>
            </a:r>
            <a:r>
              <a:rPr lang="ru-RU" sz="2800" b="1" i="1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января </a:t>
            </a:r>
            <a:r>
              <a:rPr lang="ru-RU" sz="2800" b="1" i="1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2020 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года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в 01:00  на Коркинской площади.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Вас ждет встреча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с Дедом Морозом и Снегурочкой ,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веселые игры  и хороводы!</a:t>
            </a:r>
            <a:endParaRPr lang="ru-RU" sz="2800" i="1" dirty="0">
              <a:solidFill>
                <a:srgbClr val="C00000"/>
              </a:solidFill>
              <a:latin typeface="Monotype Corsiva" pitchFamily="66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 txBox="1">
            <a:spLocks/>
          </p:cNvSpPr>
          <p:nvPr/>
        </p:nvSpPr>
        <p:spPr>
          <a:xfrm>
            <a:off x="448219" y="36387"/>
            <a:ext cx="8352928" cy="7449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 наступающим Вас Новым годом!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4653136"/>
            <a:ext cx="8352928" cy="1800200"/>
          </a:xfrm>
        </p:spPr>
        <p:txBody>
          <a:bodyPr>
            <a:no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Monotype Corsiva" pitchFamily="66" charset="0"/>
              </a:rPr>
              <a:t>Новый год – самый яркий, самый красивый и веселый праздник.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Monotype Corsiva" pitchFamily="66" charset="0"/>
              </a:rPr>
              <a:t>Пусть наступающий 2020 год будет для Вас счастливым,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Monotype Corsiva" pitchFamily="66" charset="0"/>
              </a:rPr>
              <a:t>добрым, щедрым  и наполненным интересными культурными мероприятиями!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85847"/>
              </p:ext>
            </p:extLst>
          </p:nvPr>
        </p:nvGraphicFramePr>
        <p:xfrm>
          <a:off x="323528" y="1196752"/>
          <a:ext cx="8568952" cy="5362956"/>
        </p:xfrm>
        <a:graphic>
          <a:graphicData uri="http://schemas.openxmlformats.org/drawingml/2006/table">
            <a:tbl>
              <a:tblPr firstRow="1" firstCol="1" bandRow="1"/>
              <a:tblGrid>
                <a:gridCol w="1772886"/>
                <a:gridCol w="5258049"/>
                <a:gridCol w="1538017"/>
              </a:tblGrid>
              <a:tr h="91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/>
                          <a:ea typeface="Calibri"/>
                          <a:cs typeface="Times New Roman"/>
                        </a:rPr>
                        <a:t>01.12.2019-30.12.2019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/>
                          <a:ea typeface="Calibri"/>
                          <a:cs typeface="Times New Roman"/>
                        </a:rPr>
                        <a:t>10:00-16:00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Мастер-класс«Новогодний сувенир»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(Дом национальных культур и ремесел, ул. Советская, 30)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02.12.2019-15.12.2019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10:00-18:00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Конкурс новогодних игрушек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«Кладовая Деда Мороза»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(Детская библиотека,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 Просвещения, 25)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02.12.2019-29.12.2019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10:00 -</a:t>
                      </a:r>
                      <a:r>
                        <a:rPr lang="ru-RU" sz="1700" b="1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19:00</a:t>
                      </a: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Новогодний марафон подарков «</a:t>
                      </a:r>
                      <a:r>
                        <a:rPr lang="ru-RU" sz="1700" b="1" dirty="0" err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НаЧИТАЙка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» (марафон чтения)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(Библиотека им. В.И. Васильева,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ул. Чехова, 15)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baseline="0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/>
                          <a:ea typeface="Calibri"/>
                          <a:cs typeface="Times New Roman"/>
                        </a:rPr>
                        <a:t>06.12.2019-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/>
                          <a:ea typeface="Calibri"/>
                          <a:cs typeface="Times New Roman"/>
                        </a:rPr>
                        <a:t>18:00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Благотворительный концерт «Город добрых надежд»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(Концертный зал им. 30-летия ВЛКСМ, ул. К.Маркса, 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150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19672" y="1340768"/>
            <a:ext cx="60486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02 декабря –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31 декабря 2019</a:t>
            </a:r>
            <a:endParaRPr lang="ru-RU" sz="28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492896"/>
            <a:ext cx="6336704" cy="3283394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10:00 – 19:00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Новогодняя  фотозона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для детей и их родителей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«Новогодний серпантин»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(Библиотека им. А.И. Васильева,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ул. Чехова, 15)</a:t>
            </a:r>
          </a:p>
          <a:p>
            <a:pPr algn="ctr"/>
            <a:endParaRPr lang="ru-RU" sz="24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Вход свободный</a:t>
            </a:r>
          </a:p>
          <a:p>
            <a:pPr algn="ctr"/>
            <a:endParaRPr lang="ru-RU" sz="1600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14207"/>
              </p:ext>
            </p:extLst>
          </p:nvPr>
        </p:nvGraphicFramePr>
        <p:xfrm>
          <a:off x="395536" y="1340768"/>
          <a:ext cx="8352929" cy="5362956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4536504"/>
                <a:gridCol w="1872209"/>
              </a:tblGrid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12.12.2019-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14:00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Г.Х. Андерсен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«Снежная королева» Всероссийский виртуальный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концертный зал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(Городской дом культуры,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 К.Маркса, 36)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16.12.</a:t>
                      </a:r>
                      <a:r>
                        <a:rPr lang="ru-RU" sz="1700" b="1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2019</a:t>
                      </a: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-31.12.2019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10:00-19:00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Выставка-шарада «Сказочная вьюга»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Библиотека им. А.И. Васильева, 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ул. Чехова, 15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/>
                      <a:endParaRPr lang="ru-RU" sz="1700" b="1" baseline="0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/>
                          <a:ea typeface="Calibri"/>
                          <a:cs typeface="Times New Roman"/>
                        </a:rPr>
                        <a:t>18.12.2019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Verdana"/>
                          <a:ea typeface="Calibri"/>
                          <a:cs typeface="Times New Roman"/>
                        </a:rPr>
                        <a:t>18:00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Новогодний концерт «Мандариновая сказка» (отчетный концерт Детского центра хореографического искусства)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(Концертный зал им. 30-летия ВЛКСМ, ул. К.Маркса, 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150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27393"/>
              </p:ext>
            </p:extLst>
          </p:nvPr>
        </p:nvGraphicFramePr>
        <p:xfrm>
          <a:off x="683568" y="1412776"/>
          <a:ext cx="8064897" cy="4572762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4248472"/>
                <a:gridCol w="2016225"/>
              </a:tblGrid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21.12.2019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Театрализованная игровая программа «Пиратский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Новый год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(Ишимский театр,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Курганская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17375E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21.12.2019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13:00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Мастер-класс по валянию «Мини валеночки»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Детская</a:t>
                      </a:r>
                      <a:r>
                        <a:rPr lang="ru-RU" sz="1700" b="1" baseline="0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 художественная школа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, ул. К.Маркса, 60б/1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/>
                      <a:endParaRPr lang="ru-RU" sz="1700" b="1" baseline="0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21.12.2019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14:00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Праздничный мастер-класс «ВТренде 2020»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Библиотека им. А.И. Васильева, ул. Чехова, 15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19672" y="1340768"/>
            <a:ext cx="60486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23 декабря –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</a:rPr>
              <a:t>31 декабря 2019</a:t>
            </a:r>
            <a:endParaRPr lang="ru-RU" sz="28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492896"/>
            <a:ext cx="6336704" cy="4022058"/>
          </a:xfrm>
          <a:prstGeom prst="rect">
            <a:avLst/>
          </a:prstGeom>
        </p:spPr>
        <p:txBody>
          <a:bodyPr wrap="square" bIns="360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10:00 – 18:00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Новогодний  проект для малышей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и их родителей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«Топ-топ в Новый год»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(Городской дом культуры, </a:t>
            </a:r>
          </a:p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Verdana" pitchFamily="34" charset="0"/>
              </a:rPr>
              <a:t>ул. К.Маркса, 36)</a:t>
            </a:r>
          </a:p>
          <a:p>
            <a:pPr algn="ctr"/>
            <a:endParaRPr lang="ru-RU" sz="2400" b="1" dirty="0" smtClean="0">
              <a:solidFill>
                <a:srgbClr val="17375E"/>
              </a:solidFill>
              <a:latin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Стоимость: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детский билет - 300 руб.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</a:rPr>
              <a:t>взрослый билет – 200 руб.</a:t>
            </a:r>
          </a:p>
          <a:p>
            <a:pPr algn="ctr"/>
            <a:endParaRPr lang="ru-RU" sz="1600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298412"/>
              </p:ext>
            </p:extLst>
          </p:nvPr>
        </p:nvGraphicFramePr>
        <p:xfrm>
          <a:off x="539552" y="1556792"/>
          <a:ext cx="8064897" cy="4572762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4464496"/>
                <a:gridCol w="1800201"/>
              </a:tblGrid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24.12.2019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17:30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Новогодний праздник«Спешите верить в чудеса или Заколдованная сказка»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(Детская школа искусств,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Уральская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26А)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25.12.2019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15:00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Творческая лаборатория «</a:t>
                      </a:r>
                      <a:r>
                        <a:rPr lang="ru-RU" sz="1700" b="1" dirty="0" err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Новогодоведение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Библиотека им. А.И. Васильева, 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ул. Чехова, 15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/>
                      <a:endParaRPr lang="ru-RU" sz="1700" b="1" baseline="0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25.12.2019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17:30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Музыкальный праздник«Новогодние приключения»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Детская школа искусств, 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ул. Ленина, 39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510654"/>
              </p:ext>
            </p:extLst>
          </p:nvPr>
        </p:nvGraphicFramePr>
        <p:xfrm>
          <a:off x="323528" y="1340768"/>
          <a:ext cx="8424935" cy="5211472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4680520"/>
                <a:gridCol w="2016223"/>
              </a:tblGrid>
              <a:tr h="1264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26.12.2019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  <a:endParaRPr lang="ru-RU" sz="17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Новогодняя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бродилка со скретч слоем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«Праздничный позитивиум»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(Отдел семейного чтения,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40 лет Победы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100 руб.</a:t>
                      </a:r>
                      <a:endParaRPr lang="ru-RU" sz="17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26.12.2019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11:00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«Конструкторское бюро» (игротека)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Центральная библиотека, 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ул. М.Горького, 122/1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26.12.</a:t>
                      </a:r>
                      <a:r>
                        <a:rPr lang="ru-RU" sz="1700" b="1" baseline="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2019</a:t>
                      </a: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-31.12.2019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12:00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Новогодний мульткинозал «Чудо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к нам приходит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Центральная библиотека, </a:t>
                      </a:r>
                    </a:p>
                    <a:p>
                      <a:pPr algn="l"/>
                      <a:r>
                        <a:rPr lang="ru-RU" sz="1700" b="1" dirty="0" smtClean="0">
                          <a:solidFill>
                            <a:srgbClr val="17375E"/>
                          </a:solidFill>
                          <a:latin typeface="Verdana" pitchFamily="34" charset="0"/>
                        </a:rPr>
                        <a:t>ул. М.Горького, 122/1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27.12.2019-28.12.2019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10:00-16:00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err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Мультпарад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«Сказки Госпожи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Метелицы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(Отдел семейного чтения,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1700" b="1" kern="1200" baseline="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40 лет Победы</a:t>
                      </a:r>
                      <a:r>
                        <a:rPr lang="ru-RU" sz="1700" b="1" kern="1200" dirty="0" smtClean="0">
                          <a:solidFill>
                            <a:srgbClr val="17375E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, 1)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kern="1200" dirty="0" smtClean="0">
                        <a:solidFill>
                          <a:srgbClr val="C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Вход свободный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6e563d245473c38835f555aa13b2e97b6bef9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890</Words>
  <Application>Microsoft Office PowerPoint</Application>
  <PresentationFormat>Экран (4:3)</PresentationFormat>
  <Paragraphs>259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Verdana</vt:lpstr>
      <vt:lpstr>Тема Office</vt:lpstr>
      <vt:lpstr> Календарь новогодних мероприятий в сфере культуры города Ишима на декабрь 2019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Татьяна Витальевна Лобанова</cp:lastModifiedBy>
  <cp:revision>109</cp:revision>
  <cp:lastPrinted>2019-11-12T04:19:20Z</cp:lastPrinted>
  <dcterms:created xsi:type="dcterms:W3CDTF">2014-10-26T11:59:13Z</dcterms:created>
  <dcterms:modified xsi:type="dcterms:W3CDTF">2019-11-27T05:24:14Z</dcterms:modified>
</cp:coreProperties>
</file>