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89" r:id="rId2"/>
    <p:sldId id="285" r:id="rId3"/>
    <p:sldId id="291" r:id="rId4"/>
    <p:sldId id="290" r:id="rId5"/>
    <p:sldId id="292" r:id="rId6"/>
    <p:sldId id="293" r:id="rId7"/>
    <p:sldId id="294" r:id="rId8"/>
    <p:sldId id="295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89" autoAdjust="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27E5B-6B97-40FB-8538-C198F8521A2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DA3DFE-583A-4866-A8F8-0330B20CD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6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CED9-CC12-4746-BCAD-F2279BA390F4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F75A-73E7-4A2A-9F2B-3264C0F2B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86827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192-3D98-46FF-918F-BCCB5CE14555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6FE5-8296-4119-ADCB-30045A8AE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135725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7A33-5C41-4634-BBA5-93E0DA8530A5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0530-4742-4E3E-B656-68A0234BF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81250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B09A-6C59-4877-97BD-E8E5EFB0C457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F070-7C76-4E85-8E88-0DB048EF3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283787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B59A-6045-44F6-85D2-FE515561B001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15DF-8FFF-4B87-96EF-141379EA6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432826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A65A-921A-4099-A704-95CA8A291668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5C9B-C4D5-4A6F-9E0D-E03CCB3CF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399833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ACBE-658E-4A47-92EF-6E8DB296AB46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9E95-1A08-4469-9E80-BAA545758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942568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589F-C41E-4829-A69A-20DCBA9F68F7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ABD6-222E-4DE7-BA34-02EA76A21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236313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33E2-EA85-4E57-B550-7E7A104729D0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2760-F177-49AF-A287-F45D23EBB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6253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13AA-53C6-48D5-9BBA-3A05B11CF66B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6BE-2366-4E03-AD2E-097B8E70E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931066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395-1E1A-4890-B85B-3DB40755D49C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86AB-5B96-4B6D-BC6E-5CEB34E29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81435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4D77D-C86C-45CD-8C66-F80060B06D7F}" type="datetime1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7ED5E9-53FF-46ED-8D91-04A3C7237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360363" y="2205038"/>
            <a:ext cx="84232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692150"/>
            <a:ext cx="1022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96698" y="1568013"/>
            <a:ext cx="8128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pPr indent="457200" algn="just"/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Академии: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302034, г. Орел, ул. Приборостроительная, д. 35, Академия Федеральной службы охраны Российской Федерации. Начальнику Академии.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(4862) 54-97-63, 54-97-64, 54-97-83</a:t>
            </a: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Филиала: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394042, г. Воронеж, ул. Минская, д. 2, Воронежский институт правительственной связи (филиал) Академии Федеральной службы охраны Российской Федерации. Начальнику Института.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(4732) 37-94-17, 37-93-28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academ.msk.rsnet.ru</a:t>
            </a: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36000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структурного подразделения ФСО России в Тюменской области: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625000, г. Тюмень, ул. Хохрякова, д. 29. Центр специальной связи и информации Федеральной службы охраны Российской Федерации в Тюменской области. Начальнику Центра.</a:t>
            </a: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справок: (3452) 29-92-05, 29-92-71</a:t>
            </a:r>
            <a:endParaRPr lang="en-US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www.academ.urfo.gov.ru</a:t>
            </a:r>
            <a:endParaRPr lang="ru-RU" sz="1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32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– федеральное государственное казённое военное образовательное учреждение высшего образования.</a:t>
            </a:r>
          </a:p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в соответствии с имеющейся лицензией реализует образовательные программы высшего образования, образовательные программы среднего профессионального образования, основные программы профессионального обучения, дополнительные профессиональные программы.</a:t>
            </a:r>
          </a:p>
        </p:txBody>
      </p:sp>
      <p:pic>
        <p:nvPicPr>
          <p:cNvPr id="41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25813"/>
            <a:ext cx="79819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614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 – это один из лучших военных ВУЗов страны технического профиля, который более 50 лет осуществляет подготовку специалистов для ФСО России </a:t>
            </a:r>
            <a:b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ФСБ России. Территориально находится в городе Орле. Имеет филиал – Воронежский институт правительственной связи в городе Воронеже.</a:t>
            </a:r>
          </a:p>
          <a:p>
            <a:pPr algn="just"/>
            <a:r>
              <a:rPr lang="ru-RU" altLang="ru-RU" sz="160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 ведет подготовку по программам как высшего образования, которые реализуются в Академии, так и по программам среднего образования, которые реализуются в Институте.</a:t>
            </a:r>
            <a:endParaRPr lang="ru-RU" altLang="ru-RU" sz="16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3469195"/>
            <a:ext cx="8010152" cy="2880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ОСНОВНЫЕ НАПРАВЛЕНИЯ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alt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кадров для органов государственной охраны, других федеральных органов исполнительной власти, в которых законодательством Российской Федерации предусмотрена военная служба;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удовлетворение потребностей обучающихся в интеллектуальном, культурном, нравственном и физическом развитии посредством предоставления высшего образования, среднего профессионального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и проведение фундаментальных и прикладных научных исследований </a:t>
            </a:r>
            <a:b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проблемам укрепления обороноспособности и безопасности страны </a:t>
            </a:r>
            <a:b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совершенствования профессионального образования;</a:t>
            </a:r>
          </a:p>
          <a:p>
            <a:pPr algn="just"/>
            <a:endParaRPr lang="ru-RU" alt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всестороннее и гармоничное развитие личности обучающихся, формирование высоких профессиональных, морально-психологических и духовно-нравственных качеств, воспитание патриотизма, преданности Российской Федерации и верности воинскому долгу.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высшего образования проводится в течение пяти лет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специальностям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Инфокоммуникационные технологии и системы специальной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эксплуатация автоматизированных систем специального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телекоммуникационных систем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обучения в зависимости от специальности выпускникам присваивается квалификация «инженер» или «специалист по защите информации», воинское звание «лейтенант» и выдается диплом о высшем образовании.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339624"/>
            <a:ext cx="2971848" cy="1980000"/>
          </a:xfrm>
          <a:prstGeom prst="rect">
            <a:avLst/>
          </a:prstGeom>
        </p:spPr>
      </p:pic>
      <p:pic>
        <p:nvPicPr>
          <p:cNvPr id="8" name="Picture 4" descr="http://www.sp-info.ru/www/2016/01/tolstovka-fso-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63" y="4339624"/>
            <a:ext cx="297464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4275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93713" y="1628775"/>
            <a:ext cx="8128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среднего образования проводится в течение двух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шести месяцев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специальностям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Многоканальные телекоммуникационные системы;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Радиосвязь, радиовещание и телевидение;</a:t>
            </a:r>
          </a:p>
          <a:p>
            <a:pPr marL="180000" indent="36000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связи и системы коммутации.</a:t>
            </a:r>
          </a:p>
          <a:p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обучения выпускникам присваивается квалификация «техник», воинское звание «прапорщик», выдается диплом о среднем образовании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cfo.gov.ru/media/photo/img_article/Wq4VJDYw5AOsg86hz2C5wP93cw8xa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3" y="4125511"/>
            <a:ext cx="359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27129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21705" y="1628775"/>
            <a:ext cx="45103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зачисленные в Академию и Институт курсанты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статус военнослужащих, время обучения в ВУЗе засчитывается в срок военной службы;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обучения курсанты находятся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 государственном обеспечении: бесплатное обучение, проживание,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контракта получают стипендию в размере около 15 тысяч рублей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месяц. Наиболее одаренные и отлично успевающие курсанты удостаиваются государственных и ведомственных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возможность бесплатно получить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водительские права категория «В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«С»;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 предоставляются летний и зимний отпуска продолжительностью 30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суток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58" y="2564904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515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4166121" y="1556792"/>
            <a:ext cx="45103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учебы выпускники распределяются в подразделения </a:t>
            </a:r>
            <a:b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находящиеся в основном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областных центрах России;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военнослужащим достойный уровень денежного довольствия (молодым прапорщикам – 40-45 тыс. руб., офицерам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60-65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бесплатное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жилье, увеличенный отпуск, оплачиваемый проезд к месту проведения отпуска и обратно, достойное медицинское и санаторно-курортное обеспечение, и другие льготы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910286"/>
            <a:ext cx="3512188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36" y="4672868"/>
            <a:ext cx="6791127" cy="17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17228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0363" y="360363"/>
            <a:ext cx="8423275" cy="6137275"/>
          </a:xfrm>
          <a:prstGeom prst="rect">
            <a:avLst/>
          </a:prstGeom>
          <a:noFill/>
          <a:ln w="50800" cmpd="dbl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22288" y="1412875"/>
            <a:ext cx="8099425" cy="0"/>
          </a:xfrm>
          <a:prstGeom prst="line">
            <a:avLst/>
          </a:prstGeom>
          <a:ln w="50800" cmpd="sng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206500" y="376238"/>
            <a:ext cx="7480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 СЛУЖБЫ  ОХРАНЫ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 ФЕДЕРАЦИИ</a:t>
            </a:r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3"/>
            <a:ext cx="754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93713" y="1620363"/>
            <a:ext cx="8128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 для того, чтобы стать курсантом Академии?</a:t>
            </a:r>
          </a:p>
          <a:p>
            <a:pPr indent="457200" algn="just"/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Взвесить все «за» и «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против».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специальной связи и информации ФСО России в Тюменской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(поступление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через военкоматы), где написать заявление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необходимые документы, пройти медицинское освидетельствование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отбор, сдать нормативы по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физкультуре.</a:t>
            </a: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вызова из Академии или Института прибыть в ВУЗ </a:t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окончательного отбора, где пройти вступительное письменное испытание по математике (только поступающим для получения высшего образования), медицинское освидетельствование и сдать нормативы по физкультуре.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 rotWithShape="1">
          <a:blip r:embed="rId3"/>
          <a:srcRect l="17560"/>
          <a:stretch/>
        </p:blipFill>
        <p:spPr>
          <a:xfrm>
            <a:off x="611840" y="3501168"/>
            <a:ext cx="2520000" cy="1440000"/>
          </a:xfrm>
          <a:prstGeom prst="rect">
            <a:avLst/>
          </a:prstGeom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237206" y="3212976"/>
            <a:ext cx="536724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дистанционно образовательный отбор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ВУЗе. Для программ высшего образования отбор проводится в форме конкурса результатов ЕГЭ по русскому языку, математике и физике, по каждому из предметов должно быть не менее 40 баллов. Для программ среднего образования отбор проводится в форме конкурса оценок по русскому языку, математике и физике, указанных 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Аттестате о среднем общем образовании</a:t>
            </a:r>
            <a:r>
              <a:rPr lang="ru-RU" sz="1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991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437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специальной связи и информации ФСО Северной Федерации в Тюменской области</dc:title>
  <dc:creator>Шмаков АВ</dc:creator>
  <cp:lastModifiedBy>Шмаков Александр Валерьевич</cp:lastModifiedBy>
  <cp:revision>75</cp:revision>
  <cp:lastPrinted>2017-10-23T09:58:59Z</cp:lastPrinted>
  <dcterms:created xsi:type="dcterms:W3CDTF">2015-04-03T06:32:55Z</dcterms:created>
  <dcterms:modified xsi:type="dcterms:W3CDTF">2019-10-08T04:50:03Z</dcterms:modified>
</cp:coreProperties>
</file>