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87" r:id="rId4"/>
    <p:sldId id="284" r:id="rId5"/>
    <p:sldId id="258" r:id="rId6"/>
    <p:sldId id="259" r:id="rId7"/>
    <p:sldId id="279" r:id="rId8"/>
    <p:sldId id="280" r:id="rId9"/>
    <p:sldId id="281" r:id="rId10"/>
    <p:sldId id="282" r:id="rId11"/>
    <p:sldId id="288" r:id="rId12"/>
    <p:sldId id="283" r:id="rId13"/>
    <p:sldId id="286" r:id="rId1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000066"/>
    <a:srgbClr val="9900FF"/>
    <a:srgbClr val="FFFF00"/>
    <a:srgbClr val="FF66FF"/>
    <a:srgbClr val="13DF3A"/>
    <a:srgbClr val="8EEAF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7FE85C-4771-4AEC-B9C8-72045195DAF4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9F444-499D-4A6C-8D26-DF2C366442E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972277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ABD18-A6E6-4247-BE23-45DEDFFBC67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D0C2-0347-4079-9082-A01A8F1760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6256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ABD18-A6E6-4247-BE23-45DEDFFBC67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D0C2-0347-4079-9082-A01A8F17608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1792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ABD18-A6E6-4247-BE23-45DEDFFBC67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D0C2-0347-4079-9082-A01A8F1760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0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ABD18-A6E6-4247-BE23-45DEDFFBC67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D0C2-0347-4079-9082-A01A8F17608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6061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6ABD18-A6E6-4247-BE23-45DEDFFBC67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DD0C2-0347-4079-9082-A01A8F1760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66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11D6ED-EFF0-490D-B3C9-6FDE79BDEEE5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69E02-3D9E-432E-90D8-827B6B78752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4374685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66FEA-7FA1-4935-BB9D-853BDF1C78D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2061D-7CDE-4844-909D-D01513A6328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7945274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DD3837-E9E1-4EC5-B5A7-4403AA60D9B0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A741-4F58-49F0-A800-DB59758D49A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117599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E6B66B-519F-4E04-9F38-29E54A1CBA42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E344F-CF8D-44AE-8AE0-59503A4E6D2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5827984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AE0C8B-1434-46BE-9F3E-41DFB89389D1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788C-15ED-4954-B231-5C784D5530B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5687923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34C27C-A60C-423E-B29F-B1F279896B34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4ADF9-A0EF-4109-9E4E-E48A3801DB9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7180050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911C22-01E5-4757-8A73-BA5169EDCEDB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C2CD7-31CF-4C4A-8DC4-89982EE43A4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0987664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97F67A-740D-400E-B07B-69C1FDCDDC21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B11D4-7C71-4753-AAF2-223891DC721D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0503218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8FF1D2-1A7F-4B1A-BEC7-FDB89AD9AD78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7DD3F-D7E1-4E00-A6DA-989EB4BCB42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0969109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9EA1AB-5106-40BF-A46D-294FAF8AE451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227D2-CF9B-407F-A22D-B662C883AB20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21247775"/>
      </p:ext>
    </p:extLst>
  </p:cSld>
  <p:clrMapOvr>
    <a:masterClrMapping/>
  </p:clrMapOvr>
  <p:transition spd="slow">
    <p:newsflash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66ABD18-A6E6-4247-BE23-45DEDFFBC67D}" type="datetimeFigureOut">
              <a:rPr lang="ru-RU" smtClean="0"/>
              <a:pPr>
                <a:defRPr/>
              </a:pPr>
              <a:t>03.03.2025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7DD0C2-0347-4079-9082-A01A8F17608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5980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slow">
    <p:newsflash/>
    <p:sndAc>
      <p:stSnd>
        <p:snd r:embed="rId18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eg"/><Relationship Id="rId18" Type="http://schemas.openxmlformats.org/officeDocument/2006/relationships/image" Target="../media/image66.jp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12" Type="http://schemas.openxmlformats.org/officeDocument/2006/relationships/image" Target="../media/image60.jpeg"/><Relationship Id="rId17" Type="http://schemas.openxmlformats.org/officeDocument/2006/relationships/image" Target="../media/image65.jpg"/><Relationship Id="rId2" Type="http://schemas.openxmlformats.org/officeDocument/2006/relationships/image" Target="../media/image5.jpeg"/><Relationship Id="rId16" Type="http://schemas.openxmlformats.org/officeDocument/2006/relationships/image" Target="../media/image64.jp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11" Type="http://schemas.openxmlformats.org/officeDocument/2006/relationships/image" Target="../media/image59.jpeg"/><Relationship Id="rId5" Type="http://schemas.openxmlformats.org/officeDocument/2006/relationships/image" Target="../media/image53.jp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g"/><Relationship Id="rId14" Type="http://schemas.openxmlformats.org/officeDocument/2006/relationships/image" Target="../media/image6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5F6DF66-9C2C-4FCA-95F1-7C5A0463C153}"/>
              </a:ext>
            </a:extLst>
          </p:cNvPr>
          <p:cNvSpPr/>
          <p:nvPr/>
        </p:nvSpPr>
        <p:spPr>
          <a:xfrm>
            <a:off x="2123728" y="3960587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Юбилей у писателя – праздник у читателя</a:t>
            </a:r>
            <a:endParaRPr lang="ru-RU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мини-музея Конька-Горбунка </a:t>
            </a: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обучающиеся 5-7 классов)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68344" cy="57512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59" y="0"/>
            <a:ext cx="8508437" cy="6381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39" y="290058"/>
            <a:ext cx="8100392" cy="60752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38" y="1125028"/>
            <a:ext cx="7643961" cy="57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29850"/>
            <a:ext cx="6858000" cy="51435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F495ADE-84EF-4A23-8625-AFC7B8E64B94}"/>
              </a:ext>
            </a:extLst>
          </p:cNvPr>
          <p:cNvSpPr/>
          <p:nvPr/>
        </p:nvSpPr>
        <p:spPr>
          <a:xfrm>
            <a:off x="28600" y="188640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 конкурса</a:t>
            </a: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Библиосумерки «Юбилей у писателя – праздник у читателя» </a:t>
            </a: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итогов, награждение победителей. </a:t>
            </a: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обучающиеся 5-11 классов)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2661" y="752661"/>
            <a:ext cx="6021288" cy="45159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2978"/>
            <a:ext cx="8858250" cy="6643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4" y="0"/>
            <a:ext cx="4542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F495ADE-84EF-4A23-8625-AFC7B8E64B94}"/>
              </a:ext>
            </a:extLst>
          </p:cNvPr>
          <p:cNvSpPr/>
          <p:nvPr/>
        </p:nvSpPr>
        <p:spPr>
          <a:xfrm>
            <a:off x="1403648" y="1628800"/>
            <a:ext cx="55446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7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A7BD144-495D-47AA-9B9F-CE0CE5445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16632"/>
            <a:ext cx="896448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опыта работы школьной библиотеки по популяризации творчества П.П. Ершова</a:t>
            </a:r>
            <a:endParaRPr lang="ru-RU" alt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_012.jpg">
            <a:extLst>
              <a:ext uri="{FF2B5EF4-FFF2-40B4-BE49-F238E27FC236}">
                <a16:creationId xmlns:a16="http://schemas.microsoft.com/office/drawing/2014/main" xmlns="" id="{538FD1CD-97C1-4BED-BBF3-B6E98B529A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373" y="237590"/>
            <a:ext cx="1074870" cy="11965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3" name="Рисунок 4" descr="144967648.jpg">
            <a:extLst>
              <a:ext uri="{FF2B5EF4-FFF2-40B4-BE49-F238E27FC236}">
                <a16:creationId xmlns:a16="http://schemas.microsoft.com/office/drawing/2014/main" xmlns="" id="{0F8F256F-0367-4308-A8DB-978C3C17A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6657">
            <a:off x="8009506" y="-269507"/>
            <a:ext cx="1157287" cy="1212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F495ADE-84EF-4A23-8625-AFC7B8E64B94}"/>
              </a:ext>
            </a:extLst>
          </p:cNvPr>
          <p:cNvSpPr/>
          <p:nvPr/>
        </p:nvSpPr>
        <p:spPr>
          <a:xfrm>
            <a:off x="1935170" y="33601"/>
            <a:ext cx="6417911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мероприятий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МАОУ ИГОЛ им. Е.Г. Лукьянец,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210-летию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П.П. Ершова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51F718-41A1-4C0D-ACD8-C0C543130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3" y="1437769"/>
            <a:ext cx="8929687" cy="68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FF0000"/>
                </a:solidFill>
              </a:rPr>
              <a:t>«Творим всей семьёй» (с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иллюстраций к сказке П.П. Ершова «Конек-Горбунок» (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обучающиеся 5-х - 7-х классов)).</a:t>
            </a:r>
            <a:endParaRPr lang="ru-RU" alt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«Конька-Горбунка» (создание видео-сюжета, где сказку читают ученики 7го и 11го классов).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«Пиши, поэт! Слагай для милой девы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Симфонии любовные свои!»       В. Бенедиктов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Библиокафе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читаем любовную лирику П.П. Ершова (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обучающиеся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8-х классов)).</a:t>
            </a:r>
            <a:endParaRPr lang="ru-RU" alt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страницам поэмы П.П. Ершова «</a:t>
            </a:r>
            <a:r>
              <a:rPr lang="ru-RU" altLang="ru-RU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Сузге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(участники: обучающиеся 9-х классов).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«Ершов – прошлое и настоящее </a:t>
            </a:r>
            <a:r>
              <a:rPr lang="ru-RU" altLang="ru-RU" sz="2000" b="1" dirty="0" err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приишимья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(Брейн-ринг. Участники: обучающиеся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5-х – 8-х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классов).</a:t>
            </a:r>
          </a:p>
          <a:p>
            <a:pPr marL="342900" indent="-34290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мини-музея Конька-Горбунка (участники: обучающиеся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5-х </a:t>
            </a:r>
            <a:r>
              <a:rPr lang="ru-RU" altLang="ru-RU" sz="20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- 7-х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0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Библиосумерки «Юбилей у писателя – праздник у читателя» (Подведение итогов, награждение победителей. Участники: обучающиеся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5-х – 11-х 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  <a:r>
              <a:rPr lang="ru-RU" altLang="ru-RU" sz="20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altLang="ru-RU" sz="2000" b="1" dirty="0" smtClean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eaLnBrk="1" hangingPunct="1">
              <a:spcBef>
                <a:spcPct val="0"/>
              </a:spcBef>
            </a:pPr>
            <a:endParaRPr lang="ru-RU" alt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ru-RU" alt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Courier New" panose="02070309020205020404" pitchFamily="49" charset="0"/>
              <a:buChar char="o"/>
            </a:pP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</p:txBody>
      </p:sp>
    </p:spTree>
    <p:extLst>
      <p:ext uri="{BB962C8B-B14F-4D97-AF65-F5344CB8AC3E}">
        <p14:creationId xmlns:p14="http://schemas.microsoft.com/office/powerpoint/2010/main" val="4927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F495ADE-84EF-4A23-8625-AFC7B8E64B94}"/>
              </a:ext>
            </a:extLst>
          </p:cNvPr>
          <p:cNvSpPr/>
          <p:nvPr/>
        </p:nvSpPr>
        <p:spPr>
          <a:xfrm>
            <a:off x="3430422" y="33601"/>
            <a:ext cx="34274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первого дня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4" y="33601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11241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" y="16902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6" y="-1693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eaLnBrk="1" hangingPunct="1"/>
            <a:r>
              <a:rPr lang="ru-RU" altLang="ru-RU" b="1" dirty="0">
                <a:solidFill>
                  <a:srgbClr val="FF0000"/>
                </a:solidFill>
              </a:rPr>
              <a:t>«Творим всей семьёй</a:t>
            </a:r>
            <a:r>
              <a:rPr lang="ru-RU" altLang="ru-RU" b="1" dirty="0" smtClean="0">
                <a:solidFill>
                  <a:srgbClr val="FF0000"/>
                </a:solidFill>
              </a:rPr>
              <a:t>»</a:t>
            </a:r>
          </a:p>
          <a:p>
            <a:pPr marL="285750" indent="-285750" algn="ctr" eaLnBrk="1" hangingPunct="1"/>
            <a:r>
              <a:rPr lang="ru-RU" altLang="ru-RU" b="1" dirty="0" smtClean="0">
                <a:solidFill>
                  <a:srgbClr val="FF0000"/>
                </a:solidFill>
              </a:rPr>
              <a:t> </a:t>
            </a:r>
            <a:r>
              <a:rPr lang="ru-RU" altLang="ru-RU" b="1" dirty="0">
                <a:solidFill>
                  <a:srgbClr val="FF0000"/>
                </a:solidFill>
              </a:rPr>
              <a:t>(с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иллюстраций к сказке П.П. Ершова «Конек-Горбунок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(участники 5-7 классы)).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2929" y="622937"/>
            <a:ext cx="5157192" cy="386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5159" y="582978"/>
            <a:ext cx="5458961" cy="4094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6096" y="773943"/>
            <a:ext cx="6191541" cy="4643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8248" y="898236"/>
            <a:ext cx="5816857" cy="4362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22" y="1188535"/>
            <a:ext cx="6117300" cy="4587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964" y="1083700"/>
            <a:ext cx="6365150" cy="4773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6433" y="1116491"/>
            <a:ext cx="6825595" cy="51191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657" y="891856"/>
            <a:ext cx="7128051" cy="53460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467" y="978277"/>
            <a:ext cx="6858025" cy="51435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7220" y="954840"/>
            <a:ext cx="6852702" cy="51395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2856" y="808200"/>
            <a:ext cx="6934053" cy="5200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«Конька-Горбунка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(создание видео-сюжета, где сказку читают ученики 7го и 11го классов).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16"/>
            <a:ext cx="6444208" cy="4833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" y="692696"/>
            <a:ext cx="8640960" cy="64807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28" y="754819"/>
            <a:ext cx="8676456" cy="6507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8" y="804529"/>
            <a:ext cx="8532440" cy="6399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«Пиши, поэт! Слагай для милой девы</a:t>
            </a: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Симфонии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любовные свои!»       </a:t>
            </a: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В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Бенедиктов</a:t>
            </a:r>
          </a:p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(</a:t>
            </a:r>
            <a:r>
              <a:rPr lang="ru-RU" alt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Библиокафе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читаем любовную лирику П.П. Ершова </a:t>
            </a: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(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 обучающиеся 8е классы)).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" y="0"/>
            <a:ext cx="8532440" cy="6399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0" y="174631"/>
            <a:ext cx="7668344" cy="5751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4" y="718328"/>
            <a:ext cx="8028384" cy="6021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6653" y="873522"/>
            <a:ext cx="6802644" cy="51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по страницам поэмы П.П. Ершова «</a:t>
            </a:r>
            <a:r>
              <a:rPr lang="ru-RU" alt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Сузге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(участники: обучающиеся 9-х классов).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" y="170181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9" y="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71" y="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3" y="32792"/>
            <a:ext cx="51435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57" y="0"/>
            <a:ext cx="51435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02" y="-32792"/>
            <a:ext cx="51435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01" y="-65584"/>
            <a:ext cx="51435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90" y="188640"/>
            <a:ext cx="8100392" cy="607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7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«Ершов – прошлое и настоящее </a:t>
            </a:r>
            <a:r>
              <a:rPr lang="ru-RU" alt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приишимья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ctr" eaLnBrk="1" hangingPunct="1"/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(Брейн-ринг. Участники: обучающиеся 5-8 классов).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16" y="52680"/>
            <a:ext cx="51435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39" y="-52680"/>
            <a:ext cx="51435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623</TotalTime>
  <Words>337</Words>
  <Application>Microsoft Office PowerPoint</Application>
  <PresentationFormat>Экран (4:3)</PresentationFormat>
  <Paragraphs>39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Пётр Ершов</dc:title>
  <dc:creator>Тайсон</dc:creator>
  <cp:lastModifiedBy>Пользователь</cp:lastModifiedBy>
  <cp:revision>73</cp:revision>
  <dcterms:created xsi:type="dcterms:W3CDTF">2009-12-16T08:15:54Z</dcterms:created>
  <dcterms:modified xsi:type="dcterms:W3CDTF">2025-03-03T11:01:13Z</dcterms:modified>
</cp:coreProperties>
</file>